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A2A-E0F0-4805-AE97-AB57A65B3F87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C73-9B01-4AFC-B5E0-E4B631E84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50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A2A-E0F0-4805-AE97-AB57A65B3F87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C73-9B01-4AFC-B5E0-E4B631E84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71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A2A-E0F0-4805-AE97-AB57A65B3F87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C73-9B01-4AFC-B5E0-E4B631E84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6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A2A-E0F0-4805-AE97-AB57A65B3F87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C73-9B01-4AFC-B5E0-E4B631E84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2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A2A-E0F0-4805-AE97-AB57A65B3F87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C73-9B01-4AFC-B5E0-E4B631E84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0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A2A-E0F0-4805-AE97-AB57A65B3F87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C73-9B01-4AFC-B5E0-E4B631E84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9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A2A-E0F0-4805-AE97-AB57A65B3F87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C73-9B01-4AFC-B5E0-E4B631E84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3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A2A-E0F0-4805-AE97-AB57A65B3F87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C73-9B01-4AFC-B5E0-E4B631E84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07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A2A-E0F0-4805-AE97-AB57A65B3F87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C73-9B01-4AFC-B5E0-E4B631E84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8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A2A-E0F0-4805-AE97-AB57A65B3F87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C73-9B01-4AFC-B5E0-E4B631E84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46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3A2A-E0F0-4805-AE97-AB57A65B3F87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FFC73-9B01-4AFC-B5E0-E4B631E84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0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03A2A-E0F0-4805-AE97-AB57A65B3F87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FFC73-9B01-4AFC-B5E0-E4B631E84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88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Spellings – Spring 1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54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u="sng" dirty="0" smtClean="0">
                <a:latin typeface="XCCW Joined 1a" panose="03050602040000000000" pitchFamily="66" charset="0"/>
              </a:rPr>
              <a:t>Week 1 – tested on 12.01.24</a:t>
            </a:r>
            <a:endParaRPr lang="en-GB" b="1" u="sng" dirty="0">
              <a:latin typeface="XCCW Joined 1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03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expansion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extension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comprehension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tension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corrosion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supervision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fusion c</a:t>
            </a:r>
          </a:p>
          <a:p>
            <a:pPr marL="0" indent="0">
              <a:buNone/>
            </a:pPr>
            <a:r>
              <a:rPr lang="en-GB" dirty="0">
                <a:latin typeface="XCCW Joined Solid Lined 1a" panose="03050602040000000000" pitchFamily="66" charset="0"/>
              </a:rPr>
              <a:t>c</a:t>
            </a:r>
            <a:r>
              <a:rPr lang="en-GB" dirty="0" smtClean="0">
                <a:latin typeface="XCCW Joined Solid Lined 1a" panose="03050602040000000000" pitchFamily="66" charset="0"/>
              </a:rPr>
              <a:t>onclusion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persuasion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suspension</a:t>
            </a:r>
            <a:endParaRPr lang="en-GB" dirty="0">
              <a:latin typeface="XCCW Joined Solid L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00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u="sng" dirty="0" smtClean="0">
                <a:latin typeface="XCCW Joined 1a" panose="03050602040000000000" pitchFamily="66" charset="0"/>
              </a:rPr>
              <a:t>Week 2 – tested on 19.01.24</a:t>
            </a:r>
            <a:endParaRPr lang="en-GB" b="1" u="sng" dirty="0">
              <a:latin typeface="XCCW Joined 1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03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expression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discussion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confession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permission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admission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transmission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possession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profession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depression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impression</a:t>
            </a:r>
            <a:endParaRPr lang="en-GB" dirty="0">
              <a:latin typeface="XCCW Joined Solid L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66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u="sng" dirty="0" smtClean="0">
                <a:latin typeface="XCCW Joined 1a" panose="03050602040000000000" pitchFamily="66" charset="0"/>
              </a:rPr>
              <a:t>Week 3 – tested on 26.01.24</a:t>
            </a:r>
            <a:endParaRPr lang="en-GB" b="1" u="sng" dirty="0">
              <a:latin typeface="XCCW Joined 1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03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smtClean="0">
                <a:latin typeface="XCCW Joined Solid Lined 1a" panose="03050602040000000000" pitchFamily="66" charset="0"/>
              </a:rPr>
              <a:t>invention </a:t>
            </a:r>
          </a:p>
          <a:p>
            <a:pPr marL="0" indent="0">
              <a:buNone/>
            </a:pPr>
            <a:r>
              <a:rPr lang="fr-FR" dirty="0" smtClean="0">
                <a:latin typeface="XCCW Joined Solid Lined 1a" panose="03050602040000000000" pitchFamily="66" charset="0"/>
              </a:rPr>
              <a:t>injection </a:t>
            </a:r>
          </a:p>
          <a:p>
            <a:pPr marL="0" indent="0">
              <a:buNone/>
            </a:pPr>
            <a:r>
              <a:rPr lang="fr-FR" dirty="0" smtClean="0">
                <a:latin typeface="XCCW Joined Solid Lined 1a" panose="03050602040000000000" pitchFamily="66" charset="0"/>
              </a:rPr>
              <a:t>action </a:t>
            </a:r>
          </a:p>
          <a:p>
            <a:pPr marL="0" indent="0">
              <a:buNone/>
            </a:pPr>
            <a:r>
              <a:rPr lang="fr-FR" dirty="0" smtClean="0">
                <a:latin typeface="XCCW Joined Solid Lined 1a" panose="03050602040000000000" pitchFamily="66" charset="0"/>
              </a:rPr>
              <a:t>question </a:t>
            </a:r>
          </a:p>
          <a:p>
            <a:pPr marL="0" indent="0">
              <a:buNone/>
            </a:pPr>
            <a:r>
              <a:rPr lang="fr-FR" dirty="0" smtClean="0">
                <a:latin typeface="XCCW Joined Solid Lined 1a" panose="03050602040000000000" pitchFamily="66" charset="0"/>
              </a:rPr>
              <a:t>mention </a:t>
            </a:r>
          </a:p>
          <a:p>
            <a:pPr marL="0" indent="0">
              <a:buNone/>
            </a:pPr>
            <a:r>
              <a:rPr lang="fr-FR" dirty="0" smtClean="0">
                <a:latin typeface="XCCW Joined Solid Lined 1a" panose="03050602040000000000" pitchFamily="66" charset="0"/>
              </a:rPr>
              <a:t>attraction </a:t>
            </a:r>
          </a:p>
          <a:p>
            <a:pPr marL="0" indent="0">
              <a:buNone/>
            </a:pPr>
            <a:r>
              <a:rPr lang="fr-FR" dirty="0" smtClean="0">
                <a:latin typeface="XCCW Joined Solid Lined 1a" panose="03050602040000000000" pitchFamily="66" charset="0"/>
              </a:rPr>
              <a:t>translation </a:t>
            </a:r>
          </a:p>
          <a:p>
            <a:pPr marL="0" indent="0">
              <a:buNone/>
            </a:pPr>
            <a:r>
              <a:rPr lang="fr-FR" dirty="0" err="1" smtClean="0">
                <a:latin typeface="XCCW Joined Solid Lined 1a" panose="03050602040000000000" pitchFamily="66" charset="0"/>
              </a:rPr>
              <a:t>devotion</a:t>
            </a:r>
            <a:r>
              <a:rPr lang="fr-FR" dirty="0" smtClean="0">
                <a:latin typeface="XCCW Joined Solid Lined 1a" panose="03050602040000000000" pitchFamily="66" charset="0"/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latin typeface="XCCW Joined Solid Lined 1a" panose="03050602040000000000" pitchFamily="66" charset="0"/>
              </a:rPr>
              <a:t>position </a:t>
            </a:r>
          </a:p>
          <a:p>
            <a:pPr marL="0" indent="0">
              <a:buNone/>
            </a:pPr>
            <a:r>
              <a:rPr lang="fr-FR" dirty="0" smtClean="0">
                <a:latin typeface="XCCW Joined Solid Lined 1a" panose="03050602040000000000" pitchFamily="66" charset="0"/>
              </a:rPr>
              <a:t>solution</a:t>
            </a:r>
            <a:endParaRPr lang="en-GB" dirty="0">
              <a:latin typeface="XCCW Joined Solid L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22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u="sng" dirty="0" smtClean="0">
                <a:latin typeface="XCCW Joined 1a" panose="03050602040000000000" pitchFamily="66" charset="0"/>
              </a:rPr>
              <a:t>Week 4 – tested on 02.02.24</a:t>
            </a:r>
            <a:endParaRPr lang="en-GB" b="1" u="sng" dirty="0">
              <a:latin typeface="XCCW Joined 1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03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musician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politician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electrician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magician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mathematician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dietician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statistician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technician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clinician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beautician</a:t>
            </a:r>
            <a:endParaRPr lang="en-GB" dirty="0">
              <a:latin typeface="XCCW Joined Solid L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6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u="sng" dirty="0" smtClean="0">
                <a:latin typeface="XCCW Joined 1a" panose="03050602040000000000" pitchFamily="66" charset="0"/>
              </a:rPr>
              <a:t>Week 5 – tested on 09.02.24</a:t>
            </a:r>
            <a:endParaRPr lang="en-GB" b="1" u="sng" dirty="0">
              <a:latin typeface="XCCW Joined 1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03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though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although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dough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through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breakthrough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thought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bought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brought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fought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ought</a:t>
            </a:r>
            <a:endParaRPr lang="en-GB" dirty="0">
              <a:latin typeface="XCCW Joined Solid L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39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u="sng" dirty="0" smtClean="0">
                <a:latin typeface="XCCW Joined 1a" panose="03050602040000000000" pitchFamily="66" charset="0"/>
              </a:rPr>
              <a:t>Week 1 – tested on 22.02.24</a:t>
            </a:r>
            <a:endParaRPr lang="en-GB" b="1" u="sng" dirty="0">
              <a:latin typeface="XCCW Joined 1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03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interest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experiment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potatoes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favourite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imagine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material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promise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opposite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minute </a:t>
            </a:r>
          </a:p>
          <a:p>
            <a:pPr marL="0" indent="0">
              <a:buNone/>
            </a:pPr>
            <a:r>
              <a:rPr lang="en-GB" dirty="0" smtClean="0">
                <a:latin typeface="XCCW Joined Solid Lined 1a" panose="03050602040000000000" pitchFamily="66" charset="0"/>
              </a:rPr>
              <a:t>increase</a:t>
            </a:r>
            <a:endParaRPr lang="en-GB" dirty="0">
              <a:latin typeface="XCCW Joined Solid L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0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101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XCCW Joined 1a</vt:lpstr>
      <vt:lpstr>XCCW Joined Solid Lined 1a</vt:lpstr>
      <vt:lpstr>Office Theme</vt:lpstr>
      <vt:lpstr>Spellings – Spring 1</vt:lpstr>
      <vt:lpstr>Week 1 – tested on 12.01.24</vt:lpstr>
      <vt:lpstr>Week 2 – tested on 19.01.24</vt:lpstr>
      <vt:lpstr>Week 3 – tested on 26.01.24</vt:lpstr>
      <vt:lpstr>Week 4 – tested on 02.02.24</vt:lpstr>
      <vt:lpstr>Week 5 – tested on 09.02.24</vt:lpstr>
      <vt:lpstr>Week 1 – tested on 22.02.24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 – Spring 1</dc:title>
  <dc:creator>Authorised User</dc:creator>
  <cp:lastModifiedBy>Authorised User</cp:lastModifiedBy>
  <cp:revision>6</cp:revision>
  <dcterms:created xsi:type="dcterms:W3CDTF">2024-01-07T21:18:39Z</dcterms:created>
  <dcterms:modified xsi:type="dcterms:W3CDTF">2024-01-07T21:23:36Z</dcterms:modified>
</cp:coreProperties>
</file>