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3" r:id="rId7"/>
    <p:sldId id="257" r:id="rId8"/>
    <p:sldId id="267" r:id="rId9"/>
    <p:sldId id="265" r:id="rId10"/>
    <p:sldId id="266" r:id="rId11"/>
    <p:sldId id="258" r:id="rId12"/>
    <p:sldId id="259" r:id="rId13"/>
    <p:sldId id="268" r:id="rId14"/>
    <p:sldId id="260" r:id="rId15"/>
    <p:sldId id="269" r:id="rId16"/>
    <p:sldId id="261" r:id="rId17"/>
    <p:sldId id="272" r:id="rId18"/>
    <p:sldId id="262" r:id="rId19"/>
    <p:sldId id="271" r:id="rId20"/>
    <p:sldId id="270" r:id="rId21"/>
    <p:sldId id="273" r:id="rId22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061D-31DF-426F-9F1D-BC55389719EB}" type="datetimeFigureOut">
              <a:rPr lang="en-GB" smtClean="0"/>
              <a:pPr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46EC-0219-4C89-8DA9-6526924E17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44538" cy="17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-180975" y="4638675"/>
            <a:ext cx="1095375" cy="15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Reception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32892"/>
            <a:ext cx="1272040" cy="160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73016"/>
            <a:ext cx="1008112" cy="16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373216"/>
            <a:ext cx="1748606" cy="121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6477" y="1916832"/>
            <a:ext cx="1941587" cy="146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5390" y="1124744"/>
            <a:ext cx="1466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48680"/>
            <a:ext cx="1514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2132856"/>
            <a:ext cx="1514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996952"/>
            <a:ext cx="152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645024"/>
            <a:ext cx="1524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284984"/>
            <a:ext cx="1485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941168"/>
            <a:ext cx="1571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916832"/>
            <a:ext cx="159033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540698"/>
            <a:ext cx="1795725" cy="131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3746" y="5157192"/>
            <a:ext cx="1862510" cy="16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96655" y="3789040"/>
            <a:ext cx="1495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78" y="1196752"/>
            <a:ext cx="34334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478" y="188640"/>
            <a:ext cx="42561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1926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762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4098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33997" y="31939"/>
            <a:ext cx="3676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u="sng" dirty="0" smtClean="0"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4</a:t>
            </a: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27280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8" y="2514600"/>
            <a:ext cx="1190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36402" y="59323"/>
            <a:ext cx="3671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5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40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20688"/>
            <a:ext cx="17307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97557"/>
            <a:ext cx="1219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764704"/>
            <a:ext cx="1038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844824"/>
            <a:ext cx="1076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76672"/>
            <a:ext cx="1238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764704"/>
            <a:ext cx="1047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916832"/>
            <a:ext cx="1224136" cy="168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420888"/>
            <a:ext cx="1428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3212976"/>
            <a:ext cx="13430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34350" y="2060848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216" y="2348880"/>
            <a:ext cx="1181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352" y="3645024"/>
            <a:ext cx="1171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3933056"/>
            <a:ext cx="1447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4509120"/>
            <a:ext cx="1562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1840" y="4476392"/>
            <a:ext cx="1296144" cy="203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335" y="5188876"/>
            <a:ext cx="1261889" cy="16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3" y="116632"/>
            <a:ext cx="4267721" cy="65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600"/>
            <a:ext cx="4495744" cy="5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39608" y="59323"/>
            <a:ext cx="366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6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23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1343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123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9999" y="188640"/>
            <a:ext cx="10156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564904"/>
            <a:ext cx="1028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1172518" cy="17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76672"/>
            <a:ext cx="1428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564904"/>
            <a:ext cx="1181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 cstate="print"/>
          <a:srcRect t="4610"/>
          <a:stretch>
            <a:fillRect/>
          </a:stretch>
        </p:blipFill>
        <p:spPr bwMode="auto">
          <a:xfrm>
            <a:off x="5652120" y="476672"/>
            <a:ext cx="1114425" cy="14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276872"/>
            <a:ext cx="1440160" cy="201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1772816"/>
            <a:ext cx="1168524" cy="16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9981" y="3284984"/>
            <a:ext cx="123401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4" cstate="print"/>
          <a:srcRect t="4131"/>
          <a:stretch>
            <a:fillRect/>
          </a:stretch>
        </p:blipFill>
        <p:spPr bwMode="auto">
          <a:xfrm>
            <a:off x="6228184" y="3645024"/>
            <a:ext cx="1257300" cy="16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5656" y="4293096"/>
            <a:ext cx="1647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4437112"/>
            <a:ext cx="1152128" cy="1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4437112"/>
            <a:ext cx="1321693" cy="21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4931079"/>
            <a:ext cx="1139577" cy="192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888432" cy="54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668" y="97557"/>
            <a:ext cx="4355884" cy="649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239"/>
            <a:ext cx="3875881" cy="655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170"/>
            <a:ext cx="4499992" cy="64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764704"/>
            <a:ext cx="879914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Recommended reads!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455" y="2780928"/>
            <a:ext cx="737823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Younger readers!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4380" y="4265220"/>
            <a:ext cx="621259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older 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readers!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89" y="188640"/>
            <a:ext cx="4584111" cy="57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248472" cy="57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2" y="188640"/>
            <a:ext cx="71427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080120" cy="14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1250454" cy="125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44824"/>
            <a:ext cx="1495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79683" y="59323"/>
            <a:ext cx="3584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1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764704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9538" y="2519363"/>
            <a:ext cx="1304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6672"/>
            <a:ext cx="1619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2420888"/>
            <a:ext cx="16287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564904"/>
            <a:ext cx="1619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501008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4725144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4581128"/>
            <a:ext cx="142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293096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5007818"/>
            <a:ext cx="1257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2276872"/>
            <a:ext cx="1330449" cy="141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12360" y="209379"/>
            <a:ext cx="1081286" cy="14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91680" y="5301208"/>
            <a:ext cx="1584175" cy="114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692696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404664"/>
            <a:ext cx="42158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449879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220" y="476672"/>
            <a:ext cx="42352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22937" cy="608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863" y="2757488"/>
            <a:ext cx="1438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38005" y="59323"/>
            <a:ext cx="3667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2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1219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48680"/>
            <a:ext cx="18573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132856"/>
            <a:ext cx="1190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36912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88640"/>
            <a:ext cx="1657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764704"/>
            <a:ext cx="11425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15089" y="5085184"/>
            <a:ext cx="1128911" cy="157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852936"/>
            <a:ext cx="1456795" cy="14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20688"/>
            <a:ext cx="1721909" cy="17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564904"/>
            <a:ext cx="1068511" cy="15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077072"/>
            <a:ext cx="16287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736" y="4005064"/>
            <a:ext cx="1352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4365104"/>
            <a:ext cx="12858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056" y="4365104"/>
            <a:ext cx="1371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4365104"/>
            <a:ext cx="1485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66975"/>
            <a:ext cx="1219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39608" y="59323"/>
            <a:ext cx="3664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CCW Joined 1a" pitchFamily="66" charset="0"/>
                <a:ea typeface="Calibri" pitchFamily="34" charset="0"/>
                <a:cs typeface="Times New Roman" pitchFamily="18" charset="0"/>
              </a:rPr>
              <a:t>Year 3 age appropriate texts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1162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638" y="2495550"/>
            <a:ext cx="1228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64904"/>
            <a:ext cx="1304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48680"/>
            <a:ext cx="1152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708920"/>
            <a:ext cx="1323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764704"/>
            <a:ext cx="1247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2852936"/>
            <a:ext cx="12573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4509120"/>
            <a:ext cx="12096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836712"/>
            <a:ext cx="1133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2564904"/>
            <a:ext cx="1400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260648"/>
            <a:ext cx="1276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4653136"/>
            <a:ext cx="11906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4797152"/>
            <a:ext cx="10572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476672"/>
            <a:ext cx="10858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24128" y="4661491"/>
            <a:ext cx="1291977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50517" y="4797152"/>
            <a:ext cx="126883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4869160"/>
            <a:ext cx="133601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BE2548E44DD4CAF1AB0C98CE686CE" ma:contentTypeVersion="13" ma:contentTypeDescription="Create a new document." ma:contentTypeScope="" ma:versionID="867bc812f967ffa555b99c8fe3225bf8">
  <xsd:schema xmlns:xsd="http://www.w3.org/2001/XMLSchema" xmlns:xs="http://www.w3.org/2001/XMLSchema" xmlns:p="http://schemas.microsoft.com/office/2006/metadata/properties" xmlns:ns3="ce354a61-e376-48d3-8536-5c9f8d0747b4" xmlns:ns4="a348cb0b-bc1e-440f-b078-b8be49d20f9f" targetNamespace="http://schemas.microsoft.com/office/2006/metadata/properties" ma:root="true" ma:fieldsID="1eecd8f37d41bc2611bdb7b8d4da7f70" ns3:_="" ns4:_="">
    <xsd:import namespace="ce354a61-e376-48d3-8536-5c9f8d0747b4"/>
    <xsd:import namespace="a348cb0b-bc1e-440f-b078-b8be49d20f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54a61-e376-48d3-8536-5c9f8d074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8cb0b-bc1e-440f-b078-b8be49d20f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98B3C8-4EB0-4924-8346-F42932A3C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54a61-e376-48d3-8536-5c9f8d0747b4"/>
    <ds:schemaRef ds:uri="a348cb0b-bc1e-440f-b078-b8be49d20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33DC64-DDE3-411C-B3C6-2A0730720A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B1F10-F8DD-44DA-941B-5972349D99F3}">
  <ds:schemaRefs>
    <ds:schemaRef ds:uri="http://purl.org/dc/terms/"/>
    <ds:schemaRef ds:uri="http://schemas.openxmlformats.org/package/2006/metadata/core-properties"/>
    <ds:schemaRef ds:uri="http://purl.org/dc/dcmitype/"/>
    <ds:schemaRef ds:uri="ce354a61-e376-48d3-8536-5c9f8d0747b4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348cb0b-bc1e-440f-b078-b8be49d20f9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</Words>
  <Application>Microsoft Office PowerPoint</Application>
  <PresentationFormat>On-screen Show (4:3)</PresentationFormat>
  <Paragraphs>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MuntonD</dc:creator>
  <cp:lastModifiedBy>Mousley, Joanna</cp:lastModifiedBy>
  <cp:revision>4</cp:revision>
  <cp:lastPrinted>2021-07-15T08:24:38Z</cp:lastPrinted>
  <dcterms:created xsi:type="dcterms:W3CDTF">2019-10-29T19:54:10Z</dcterms:created>
  <dcterms:modified xsi:type="dcterms:W3CDTF">2021-07-15T08:25:08Z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0x0101009E6BE2548E44DD4CAF1AB0C98CE686CE</vt:lpwstr>
  </property>
</Properties>
</file>